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3" r:id="rId2"/>
    <p:sldId id="272" r:id="rId3"/>
    <p:sldId id="261" r:id="rId4"/>
    <p:sldId id="260" r:id="rId5"/>
    <p:sldId id="268" r:id="rId6"/>
    <p:sldId id="257" r:id="rId7"/>
    <p:sldId id="258" r:id="rId8"/>
    <p:sldId id="270" r:id="rId9"/>
    <p:sldId id="256" r:id="rId10"/>
    <p:sldId id="259" r:id="rId11"/>
    <p:sldId id="274" r:id="rId12"/>
    <p:sldId id="266" r:id="rId13"/>
    <p:sldId id="271" r:id="rId14"/>
    <p:sldId id="267" r:id="rId15"/>
    <p:sldId id="265" r:id="rId16"/>
    <p:sldId id="264" r:id="rId17"/>
    <p:sldId id="273" r:id="rId18"/>
    <p:sldId id="269" r:id="rId19"/>
    <p:sldId id="26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9" autoAdjust="0"/>
    <p:restoredTop sz="94660"/>
  </p:normalViewPr>
  <p:slideViewPr>
    <p:cSldViewPr>
      <p:cViewPr>
        <p:scale>
          <a:sx n="75" d="100"/>
          <a:sy n="75" d="100"/>
        </p:scale>
        <p:origin x="-68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57B99-C28A-4901-A8C8-A9E737BDEB0E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BF891-0527-4A94-AED2-F86D06AF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BF891-0527-4A94-AED2-F86D06AF66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20535-B945-43B2-84D4-B52458A4A8A1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E7D4F-4E20-4B7C-8BAC-494C3E8CF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5000">
    <p:strips dir="l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3;&#1091;&#1083;&#1100;&#1085;&#1072;&#1088;&#1072;\Desktop\Detskaya_pesenka_-_Pravila_dorozhnogo_dvizheniya_(iPleer.fm)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dn2.arhivurokov.ru/multiurok/html/2017/12/08/s_5a2ac2eeb3150/767378_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79712" y="2636912"/>
            <a:ext cx="5472608" cy="1569660"/>
          </a:xfrm>
          <a:prstGeom prst="rect">
            <a:avLst/>
          </a:prstGeom>
          <a:solidFill>
            <a:srgbClr val="FFFF00"/>
          </a:solidFill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 БЕЗОПАСНОСТЬ ДОРОЖНОГО ДВИЖЕНИЯ В ДОУ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620688"/>
            <a:ext cx="49685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МБДОУ «ДЕТСКИЙ САД СЕЛА ВАХИТОВО»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КУКМОРСКОГО РАЙОНА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РЕСПУБЛИКИ ТАТАРСТАН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Detskaya_pesenka_-_Pravila_dorozhnogo_dvizheniya_(iPleer.f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79512" y="55892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6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3cc/0010e033-e6bed807/9/img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Гульнара\Desktop\ФОТО ПДД 2018\P1080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60649"/>
            <a:ext cx="3456384" cy="225725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1" name="Picture 3" descr="C:\Users\Гульнара\Desktop\ФОТО ПДД 2018\P10809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32656"/>
            <a:ext cx="3384376" cy="21809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2" name="Picture 4" descr="C:\Users\Гульнара\Desktop\ФОТО ПДД 2018\P10809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276872"/>
            <a:ext cx="3633987" cy="236694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4" name="Picture 6" descr="C:\Users\Гульнара\Desktop\ФОТО ПДД 2018\P10809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4437112"/>
            <a:ext cx="3477456" cy="21602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5" name="Picture 7" descr="C:\Users\Гульнара\Desktop\ФОТО ПДД 2018\P10809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31640" y="4437112"/>
            <a:ext cx="3528392" cy="22322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 advTm="8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images.easyfreeclipart.com/1425/lab-computer-sd-ra-kartini-animasi-trafik-light-microsoft-office--14252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C:\Users\Гульнара\Desktop\ФОТО ПДД 2018\P10809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76672"/>
            <a:ext cx="3418152" cy="2557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6" name="Picture 4" descr="C:\Users\Гульнара\Desktop\ФОТО ПДД 2018\P10809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9" y="836712"/>
            <a:ext cx="3312368" cy="25296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7" name="Picture 5" descr="C:\Users\Гульнара\Desktop\ФОТО ПДД 2018\P10809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717032"/>
            <a:ext cx="4104456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 advTm="7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lukomorie.edumih34.ru/wp-content/uploads/2017/10/2017-10-30_12-25-49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6000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900igr.net/datai/obg/Budte-ostorozhny-na-dorogakh/0005-002-Bezopasnost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895528" y="4725144"/>
            <a:ext cx="4248472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ContrastingLeftFacing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2400" b="1" dirty="0" smtClean="0"/>
              <a:t>ЭЙ, МАШИНКИ, </a:t>
            </a:r>
            <a:r>
              <a:rPr lang="ru-RU" sz="2400" b="1" dirty="0" smtClean="0"/>
              <a:t>ПОДОЖДИТЕ,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ПЕШЕХОДОВ ПРОПУСТИТЕ!</a:t>
            </a:r>
            <a:br>
              <a:rPr lang="ru-RU" sz="2400" b="1" dirty="0" smtClean="0"/>
            </a:br>
            <a:r>
              <a:rPr lang="ru-RU" sz="2400" b="1" dirty="0" smtClean="0"/>
              <a:t>НЕ ДАВИТЕ ВЫ НА ГАЗ,</a:t>
            </a:r>
            <a:br>
              <a:rPr lang="ru-RU" sz="2400" b="1" dirty="0" smtClean="0"/>
            </a:br>
            <a:r>
              <a:rPr lang="ru-RU" sz="2400" b="1" dirty="0" smtClean="0"/>
              <a:t>СВЕТИТ НАМ ЗЕЛЁНЫЙ ГЛАЗ.</a:t>
            </a:r>
            <a:endParaRPr lang="ru-RU" sz="2400" b="1" dirty="0"/>
          </a:p>
        </p:txBody>
      </p:sp>
    </p:spTree>
  </p:cSld>
  <p:clrMapOvr>
    <a:masterClrMapping/>
  </p:clrMapOvr>
  <p:transition spd="med" advTm="6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1377/00030d2e-145282a6/img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Гульнара\Desktop\ФОТО ПДД 2018\P10809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08720"/>
            <a:ext cx="3600400" cy="2390745"/>
          </a:xfrm>
          <a:prstGeom prst="rect">
            <a:avLst/>
          </a:prstGeom>
          <a:noFill/>
        </p:spPr>
      </p:pic>
      <p:pic>
        <p:nvPicPr>
          <p:cNvPr id="6" name="Picture 5" descr="C:\Users\Гульнара\Desktop\ФОТО ПДД 2018\P1080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908720"/>
            <a:ext cx="3537893" cy="2376264"/>
          </a:xfrm>
          <a:prstGeom prst="rect">
            <a:avLst/>
          </a:prstGeom>
          <a:noFill/>
        </p:spPr>
      </p:pic>
      <p:pic>
        <p:nvPicPr>
          <p:cNvPr id="7" name="Picture 3" descr="C:\Users\Гульнара\Desktop\ФОТО ПДД 2018\P10809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645024"/>
            <a:ext cx="3542158" cy="2304256"/>
          </a:xfrm>
          <a:prstGeom prst="rect">
            <a:avLst/>
          </a:prstGeom>
          <a:noFill/>
        </p:spPr>
      </p:pic>
      <p:pic>
        <p:nvPicPr>
          <p:cNvPr id="9" name="Picture 4" descr="C:\Users\Гульнара\Desktop\ФОТО ПДД 2018\P10809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645024"/>
            <a:ext cx="3492104" cy="2318834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5000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avatars.mds.yandex.net/get-pdb/367895/81dc6c1c-8c85-48dc-b4f3-5b1fb181b01e/s120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75856" y="5288340"/>
            <a:ext cx="4680520" cy="156966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ПЕШЕХОДЫ, НЕ 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ЗЕВАЙТЕ,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ВДОЛЬ ПО ЗЕБРЕ 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ВЫ 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ШАГАЙТЕ!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ВЕДЬ ГОРИТ ЗЕЛЁНЫЙ ЦВЕТ,</a:t>
            </a:r>
            <a:b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 ПУТИ ПОМЕХИ НЕТ.</a:t>
            </a:r>
            <a:endParaRPr lang="ru-RU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Tm="6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.ppt-online.org/files1/slide/y/yWafDbCMhYBwNcl3OgAokQEZT1UKtLmSuHq0XvPr4/slide-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40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C:\Users\Гульнара\Desktop\ФОТО ПДД 2018\P10809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9603" y="692696"/>
            <a:ext cx="4335565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Users\Гульнара\Desktop\ФОТО ПДД 2018\P10809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221088"/>
            <a:ext cx="3166632" cy="2318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C:\Users\Гульнара\Desktop\ФОТО ПДД 2018\P10809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4664"/>
            <a:ext cx="269979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Tm="5000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4.infourok.ru/uploads/ex/1332/000ac191-2ae39e4c/hello_html_m399416c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2909" cy="6858001"/>
          </a:xfrm>
          <a:prstGeom prst="rect">
            <a:avLst/>
          </a:prstGeom>
          <a:noFill/>
        </p:spPr>
      </p:pic>
      <p:pic>
        <p:nvPicPr>
          <p:cNvPr id="11266" name="Picture 2" descr="C:\Users\Гульнара\Desktop\ФОТО ПДД 2018\P1080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48680"/>
            <a:ext cx="7272808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isometricOffAxis1Right"/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 advTm="5000"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detskiy-sad.com/wp-content/uploads/2017/08/shabl-pdd-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E:\DSC_0059.JPG"/>
          <p:cNvPicPr>
            <a:picLocks noChangeAspect="1" noChangeArrowheads="1"/>
          </p:cNvPicPr>
          <p:nvPr/>
        </p:nvPicPr>
        <p:blipFill>
          <a:blip r:embed="rId3" cstate="print"/>
          <a:srcRect b="18182"/>
          <a:stretch>
            <a:fillRect/>
          </a:stretch>
        </p:blipFill>
        <p:spPr bwMode="auto">
          <a:xfrm>
            <a:off x="755576" y="692696"/>
            <a:ext cx="3528392" cy="2376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E:\DSC_00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692696"/>
            <a:ext cx="3456384" cy="2376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E:\DSC_00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077072"/>
            <a:ext cx="3168352" cy="2088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475656" y="3140968"/>
            <a:ext cx="6408712" cy="9233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 ДОБРЫЙ ПУТЬ !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Tm="5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d22122.edu35.ru/attachments/article/485/%D0%BB%D0%B8%D1%81%D1%82%D0%BE%D0%B2%D0%BA%D0%B0%20%D0%B4%D0%BE%D1%80%D0%BE%D0%B3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540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templeit.net/useruploads/shablony/sh_ramka_det_20110512_935.jpg"/>
          <p:cNvPicPr>
            <a:picLocks noGrp="1"/>
          </p:cNvPicPr>
          <p:nvPr>
            <p:ph idx="1"/>
          </p:nvPr>
        </p:nvPicPr>
        <p:blipFill>
          <a:blip r:embed="rId2" cstate="print"/>
          <a:srcRect t="10080" b="109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E:\DSC_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4664"/>
            <a:ext cx="4536504" cy="33123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837494" y="332656"/>
            <a:ext cx="2995693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ПРИЕХАЛИ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В ДЕТСКИЙ САД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4725145"/>
            <a:ext cx="72382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4725145"/>
            <a:ext cx="70343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725144"/>
            <a:ext cx="800887" cy="79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4725144"/>
            <a:ext cx="72008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4725144"/>
            <a:ext cx="722130" cy="86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6298" y="4725144"/>
            <a:ext cx="72608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56376" y="4725144"/>
            <a:ext cx="70955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0032" y="4725144"/>
            <a:ext cx="72439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6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777/000ed486-b939a9a3/hello_html_259dc2fb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E:\DSC_0028.JPG"/>
          <p:cNvPicPr>
            <a:picLocks noChangeAspect="1" noChangeArrowheads="1"/>
          </p:cNvPicPr>
          <p:nvPr/>
        </p:nvPicPr>
        <p:blipFill>
          <a:blip r:embed="rId3" cstate="print"/>
          <a:srcRect r="2392" b="10526"/>
          <a:stretch>
            <a:fillRect/>
          </a:stretch>
        </p:blipFill>
        <p:spPr bwMode="auto">
          <a:xfrm>
            <a:off x="4788024" y="3861048"/>
            <a:ext cx="4032448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E:\DSC_0048.JPG"/>
          <p:cNvPicPr>
            <a:picLocks noChangeAspect="1" noChangeArrowheads="1"/>
          </p:cNvPicPr>
          <p:nvPr/>
        </p:nvPicPr>
        <p:blipFill>
          <a:blip r:embed="rId4" cstate="print"/>
          <a:srcRect r="7552" b="11613"/>
          <a:stretch>
            <a:fillRect/>
          </a:stretch>
        </p:blipFill>
        <p:spPr bwMode="auto">
          <a:xfrm>
            <a:off x="467544" y="3861047"/>
            <a:ext cx="3960440" cy="2664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E:\DSC_0054.JPG"/>
          <p:cNvPicPr>
            <a:picLocks noChangeAspect="1" noChangeArrowheads="1"/>
          </p:cNvPicPr>
          <p:nvPr/>
        </p:nvPicPr>
        <p:blipFill>
          <a:blip r:embed="rId5" cstate="print"/>
          <a:srcRect l="21650" t="11954" r="7476" b="10764"/>
          <a:stretch>
            <a:fillRect/>
          </a:stretch>
        </p:blipFill>
        <p:spPr bwMode="auto">
          <a:xfrm>
            <a:off x="4644008" y="980728"/>
            <a:ext cx="4170925" cy="2664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 descr="E:\смайли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1556792"/>
            <a:ext cx="2171700" cy="21050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 advTm="5000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d6b/0004dbe2-f6cbe1cf/640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5000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avatars.mds.yandex.net/get-pdb/1245924/dca8f718-d1ec-4d47-8366-04d5274c3966/s1200?webp=fals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Гульнара\Desktop\ФОТО ПДД 2018\P1080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92696"/>
            <a:ext cx="3384376" cy="25047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4" name="Picture 4" descr="C:\Users\Гульнара\Desktop\ФОТО ПДД 2018\P10809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356992"/>
            <a:ext cx="4997723" cy="295855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5" name="Picture 5" descr="C:\Users\Гульнара\Desktop\ФОТО ПДД 2018\P10809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692696"/>
            <a:ext cx="3578591" cy="25202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 advTm="5000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https://ds03.infourok.ru/uploads/ex/0bb6/000562e5-5a01b37e/hello_html_m2cd4328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Гульнара\Desktop\ФОТО ПДД 2018\P10809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48680"/>
            <a:ext cx="3528392" cy="2520280"/>
          </a:xfrm>
          <a:prstGeom prst="rect">
            <a:avLst/>
          </a:prstGeom>
          <a:noFill/>
        </p:spPr>
      </p:pic>
      <p:pic>
        <p:nvPicPr>
          <p:cNvPr id="4099" name="Picture 3" descr="C:\Users\Гульнара\Desktop\ФОТО ПДД 2018\P10809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9752" y="548680"/>
            <a:ext cx="3578592" cy="2520280"/>
          </a:xfrm>
          <a:prstGeom prst="rect">
            <a:avLst/>
          </a:prstGeom>
          <a:noFill/>
        </p:spPr>
      </p:pic>
      <p:pic>
        <p:nvPicPr>
          <p:cNvPr id="4100" name="Picture 4" descr="C:\Users\Гульнара\Desktop\ФОТО ПДД 2018\P10809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933056"/>
            <a:ext cx="3456384" cy="2378230"/>
          </a:xfrm>
          <a:prstGeom prst="rect">
            <a:avLst/>
          </a:prstGeom>
          <a:noFill/>
        </p:spPr>
      </p:pic>
      <p:pic>
        <p:nvPicPr>
          <p:cNvPr id="4101" name="Picture 5" descr="C:\Users\Гульнара\Desktop\ФОТО ПДД 2018\P10809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861048"/>
            <a:ext cx="3600400" cy="24482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43608" y="2996952"/>
            <a:ext cx="7056784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ЗНАНИЕ ПРАВИЛ ДОРОЖНОГО ДВИЖЕНИЯ – </a:t>
            </a:r>
            <a:br>
              <a:rPr lang="ru-RU" sz="2800" dirty="0" smtClean="0"/>
            </a:br>
            <a:r>
              <a:rPr lang="ru-RU" sz="2800" dirty="0" smtClean="0"/>
              <a:t>ЗАЛОГ БЕЗОПАСНОСТИ НА ДОРОГАХ</a:t>
            </a:r>
            <a:endParaRPr lang="ru-RU" sz="2800" dirty="0"/>
          </a:p>
        </p:txBody>
      </p:sp>
    </p:spTree>
  </p:cSld>
  <p:clrMapOvr>
    <a:masterClrMapping/>
  </p:clrMapOvr>
  <p:transition spd="med" advTm="6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pptxbaza.ru/baza/shablon/pdd/svetofor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Гульнара\Desktop\ФОТО ПДД 2018\P1080956.JPG"/>
          <p:cNvPicPr>
            <a:picLocks noChangeAspect="1" noChangeArrowheads="1"/>
          </p:cNvPicPr>
          <p:nvPr/>
        </p:nvPicPr>
        <p:blipFill>
          <a:blip r:embed="rId3" cstate="print"/>
          <a:srcRect l="9915" r="4157"/>
          <a:stretch>
            <a:fillRect/>
          </a:stretch>
        </p:blipFill>
        <p:spPr bwMode="auto">
          <a:xfrm>
            <a:off x="539552" y="548680"/>
            <a:ext cx="4176464" cy="2893550"/>
          </a:xfrm>
          <a:prstGeom prst="rect">
            <a:avLst/>
          </a:prstGeom>
          <a:noFill/>
        </p:spPr>
      </p:pic>
      <p:pic>
        <p:nvPicPr>
          <p:cNvPr id="6147" name="Picture 3" descr="C:\Users\Гульнара\Desktop\ФОТО ПДД 2018\P1080958.JPG"/>
          <p:cNvPicPr>
            <a:picLocks noChangeAspect="1" noChangeArrowheads="1"/>
          </p:cNvPicPr>
          <p:nvPr/>
        </p:nvPicPr>
        <p:blipFill>
          <a:blip r:embed="rId4" cstate="print"/>
          <a:srcRect b="18888"/>
          <a:stretch>
            <a:fillRect/>
          </a:stretch>
        </p:blipFill>
        <p:spPr bwMode="auto">
          <a:xfrm>
            <a:off x="1403648" y="3717032"/>
            <a:ext cx="3024336" cy="2016224"/>
          </a:xfrm>
          <a:prstGeom prst="rect">
            <a:avLst/>
          </a:prstGeom>
          <a:noFill/>
        </p:spPr>
      </p:pic>
      <p:pic>
        <p:nvPicPr>
          <p:cNvPr id="6148" name="Picture 4" descr="C:\Users\Гульнара\Desktop\ФОТО ПДД 2018\P1080959.JPG"/>
          <p:cNvPicPr>
            <a:picLocks noChangeAspect="1" noChangeArrowheads="1"/>
          </p:cNvPicPr>
          <p:nvPr/>
        </p:nvPicPr>
        <p:blipFill>
          <a:blip r:embed="rId5" cstate="print"/>
          <a:srcRect l="13945" r="6367"/>
          <a:stretch>
            <a:fillRect/>
          </a:stretch>
        </p:blipFill>
        <p:spPr bwMode="auto">
          <a:xfrm rot="5400000">
            <a:off x="5255335" y="1017473"/>
            <a:ext cx="2736304" cy="3094862"/>
          </a:xfrm>
          <a:prstGeom prst="rect">
            <a:avLst/>
          </a:prstGeom>
          <a:noFill/>
        </p:spPr>
      </p:pic>
      <p:pic>
        <p:nvPicPr>
          <p:cNvPr id="6149" name="Picture 5" descr="C:\Users\Гульнара\Desktop\ФОТО ПДД 2018\P1080978.JPG"/>
          <p:cNvPicPr>
            <a:picLocks noChangeAspect="1" noChangeArrowheads="1"/>
          </p:cNvPicPr>
          <p:nvPr/>
        </p:nvPicPr>
        <p:blipFill>
          <a:blip r:embed="rId6" cstate="print"/>
          <a:srcRect t="30418"/>
          <a:stretch>
            <a:fillRect/>
          </a:stretch>
        </p:blipFill>
        <p:spPr bwMode="auto">
          <a:xfrm>
            <a:off x="4788024" y="4221088"/>
            <a:ext cx="3921387" cy="2171998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5000"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dutsadok.com.ua/_ld/1/583256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C:\Users\Гульнара\Desktop\ФОТО ПДД 2018\P10809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9"/>
            <a:ext cx="2016223" cy="1368152"/>
          </a:xfrm>
          <a:prstGeom prst="rect">
            <a:avLst/>
          </a:prstGeom>
          <a:noFill/>
        </p:spPr>
      </p:pic>
      <p:pic>
        <p:nvPicPr>
          <p:cNvPr id="9223" name="Picture 7" descr="C:\Users\Гульнара\Desktop\ФОТО ПДД 2018\P10809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124744"/>
            <a:ext cx="2448272" cy="1703145"/>
          </a:xfrm>
          <a:prstGeom prst="rect">
            <a:avLst/>
          </a:prstGeom>
          <a:noFill/>
        </p:spPr>
      </p:pic>
      <p:pic>
        <p:nvPicPr>
          <p:cNvPr id="9224" name="Picture 8" descr="C:\Users\Гульнара\Desktop\ФОТО ПДД 2018\P10809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789040"/>
            <a:ext cx="2602613" cy="1728192"/>
          </a:xfrm>
          <a:prstGeom prst="rect">
            <a:avLst/>
          </a:prstGeom>
          <a:noFill/>
        </p:spPr>
      </p:pic>
      <p:pic>
        <p:nvPicPr>
          <p:cNvPr id="9225" name="Picture 9" descr="C:\Users\Гульнара\Desktop\ФОТО ПДД 2018\P10809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3789040"/>
            <a:ext cx="2880320" cy="1912596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6000"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222/16368/1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11853" y="3718679"/>
            <a:ext cx="5032147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Ну что, </a:t>
            </a:r>
          </a:p>
          <a:p>
            <a:pPr algn="ctr"/>
            <a:r>
              <a:rPr lang="ru-RU" sz="6600" dirty="0" smtClean="0">
                <a:solidFill>
                  <a:schemeClr val="bg1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ребятки,</a:t>
            </a:r>
          </a:p>
          <a:p>
            <a:pPr algn="ctr"/>
            <a:r>
              <a:rPr lang="ru-RU" sz="6600" dirty="0" smtClean="0">
                <a:solidFill>
                  <a:schemeClr val="bg1"/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поиграем!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46</Words>
  <Application>Microsoft Office PowerPoint</Application>
  <PresentationFormat>Экран (4:3)</PresentationFormat>
  <Paragraphs>13</Paragraphs>
  <Slides>19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Гульнара</dc:creator>
  <cp:lastModifiedBy>Гульнара</cp:lastModifiedBy>
  <cp:revision>28</cp:revision>
  <dcterms:created xsi:type="dcterms:W3CDTF">2018-10-30T13:48:42Z</dcterms:created>
  <dcterms:modified xsi:type="dcterms:W3CDTF">2018-10-31T12:55:22Z</dcterms:modified>
</cp:coreProperties>
</file>